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70104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39DDD6-10FD-442A-AF89-129FFA05B1D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737256D-0FDA-45EB-AC67-C6218AFCB8E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742D16B-BB89-438D-B037-E29EEE0CBF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C5AA6C-C6CB-46AC-8455-C4E537C3B154}" type="datetimeFigureOut">
              <a:rPr lang="en-US" smtClean="0"/>
              <a:t>3/28/2018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CDE23C7-6E42-48AD-9FEE-35F4F0F74D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7409FDE-F81A-4E44-9A18-AAB63DE4D3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81EF8-CAEF-4153-BE7E-ADB61E2FE7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83604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02BADA-E9F7-4FF9-BD6A-27CD1CA59A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016F628-E386-4C21-A3B6-B85EF8501CE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20D8B7A-F13E-40E3-AE28-3ABA2BDA14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C5AA6C-C6CB-46AC-8455-C4E537C3B154}" type="datetimeFigureOut">
              <a:rPr lang="en-US" smtClean="0"/>
              <a:t>3/28/2018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47D68BD-28C2-44D8-BBC7-6C72621D56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8E2BE9F-C476-4B42-B66D-07376E9D43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81EF8-CAEF-4153-BE7E-ADB61E2FE7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89701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28181B7-1078-46D1-B82F-180A6229DF3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265ACFD-5443-4169-A8FF-1D5EEFF96B2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BE0B1EE-FBD9-46DB-B523-2B31E0419F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C5AA6C-C6CB-46AC-8455-C4E537C3B154}" type="datetimeFigureOut">
              <a:rPr lang="en-US" smtClean="0"/>
              <a:t>3/28/2018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A50F2CF-6E1F-41E8-96EA-975824EE37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E39B72E-6504-46B1-93FF-882D65275D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81EF8-CAEF-4153-BE7E-ADB61E2FE7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47246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FD1D065-CB4E-4F80-B2ED-9BC2123E66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A6B854D-E8E8-4DD2-B17E-0A3DBC55E9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BD6E6B3-36E3-46CF-906E-4BF2E812DF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C5AA6C-C6CB-46AC-8455-C4E537C3B154}" type="datetimeFigureOut">
              <a:rPr lang="en-US" smtClean="0"/>
              <a:t>3/28/2018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7044ECF-ED6A-420F-9DC1-FBF9AC5D77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A79374D-5A22-4D5C-8497-AC1BDA5FDB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81EF8-CAEF-4153-BE7E-ADB61E2FE7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50807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78A55A-28A0-4C81-A4A4-B7E4A682ED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CBC1D53-F552-4988-8F1D-DC56108978E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CD1362F-DCEA-41A6-A660-219EAC0054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C5AA6C-C6CB-46AC-8455-C4E537C3B154}" type="datetimeFigureOut">
              <a:rPr lang="en-US" smtClean="0"/>
              <a:t>3/28/2018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36605F3-1F69-4816-9955-EF18019346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C7D664E-2BCC-42C3-9F15-41F7CA95D8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81EF8-CAEF-4153-BE7E-ADB61E2FE7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23309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E0F8EF-B94B-4F0E-897F-5BD9A7E0D7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C569396-323D-49F7-A4AB-459FFDB542F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6095C87-EBEC-4D4F-B524-AC0C0A7B870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0BAEFC0-405A-4B54-8FA3-C4E3271107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C5AA6C-C6CB-46AC-8455-C4E537C3B154}" type="datetimeFigureOut">
              <a:rPr lang="en-US" smtClean="0"/>
              <a:t>3/28/2018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585FE8F-583F-4AB0-9BBF-72ED11874C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0EFCD48-6327-4AC9-889C-CB077FAAE8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81EF8-CAEF-4153-BE7E-ADB61E2FE7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10709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A918F6-B300-47EA-A2D1-04CE45FF50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095EB4F-621D-4FD6-849F-4543D5F71EE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7054343-A452-4798-8809-8DB9C90D725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4BEA01E-C21E-47E1-9EE9-AF579CB295F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9FA05F2-A080-4E9A-A644-1EA565C063A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EDED450-0AB0-4707-8765-298CD35348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C5AA6C-C6CB-46AC-8455-C4E537C3B154}" type="datetimeFigureOut">
              <a:rPr lang="en-US" smtClean="0"/>
              <a:t>3/28/2018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104BA27-3B46-4AB7-BB1D-D16351DDAC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F80232F2-8053-4CB0-857B-EC8C4C787B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81EF8-CAEF-4153-BE7E-ADB61E2FE7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50548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2738F2-F993-4694-A48E-079E57C259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F48F1EB-6B4B-4454-BD07-C3E1FC953E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C5AA6C-C6CB-46AC-8455-C4E537C3B154}" type="datetimeFigureOut">
              <a:rPr lang="en-US" smtClean="0"/>
              <a:t>3/28/2018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0B78B6E-40EB-4079-A487-DEE75E7528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50F1D45-8467-461E-A199-603C4469FC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81EF8-CAEF-4153-BE7E-ADB61E2FE7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17178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9ED7E25-940A-4F7E-AEB2-8B7F544BFF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C5AA6C-C6CB-46AC-8455-C4E537C3B154}" type="datetimeFigureOut">
              <a:rPr lang="en-US" smtClean="0"/>
              <a:t>3/28/2018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4AC1975-B4D6-4FAC-BB86-C8F66C983E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18D786F-DE2F-4975-AD5B-021CC2A9A0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81EF8-CAEF-4153-BE7E-ADB61E2FE7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8612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6A362C-E1F2-43C6-9908-09C8A99483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2FE8288-6D4B-4427-88D1-91F50F47916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75BA80D-4757-4EB9-B223-5ED1AADC4F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2B03A25-E43E-4BC1-A73A-DD19BE15DC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C5AA6C-C6CB-46AC-8455-C4E537C3B154}" type="datetimeFigureOut">
              <a:rPr lang="en-US" smtClean="0"/>
              <a:t>3/28/2018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390995-9262-42CC-9C8C-42D931426F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D21D353-B248-46F8-BBB6-FD9D276BD3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81EF8-CAEF-4153-BE7E-ADB61E2FE7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33994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426E4B-8971-4F6E-9AF6-2214940D2E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E294E7A-665A-4631-9961-F5A0EA41794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EACA954-B338-4770-A8B4-2C23F30D146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CCB5637-3B66-4127-B6C0-669B006B04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C5AA6C-C6CB-46AC-8455-C4E537C3B154}" type="datetimeFigureOut">
              <a:rPr lang="en-US" smtClean="0"/>
              <a:t>3/28/2018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B4A6AE6-1B23-4E93-A922-70A85F83D8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2DF5521-B248-4697-97B9-6F7AF6ADC8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81EF8-CAEF-4153-BE7E-ADB61E2FE7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40453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36667DF-78E9-44AE-B993-B291FCE7AF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F94E807-2D19-4604-8E39-5B259EA2939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11F53D4-3236-4005-8879-1D176633ED0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C5AA6C-C6CB-46AC-8455-C4E537C3B154}" type="datetimeFigureOut">
              <a:rPr lang="en-US" smtClean="0"/>
              <a:t>3/28/2018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D7A84B8-DE41-4F29-A571-CAD6FADFE14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B8DE9C9-5C73-4F35-AB99-BB048D63406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581EF8-CAEF-4153-BE7E-ADB61E2FE7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41984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65E200-7A29-43A3-8B2C-F567D2C515F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C2C1794-58AA-47C5-A86E-F298C53C14E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964AC30-8D17-416B-9806-3A73FB63E48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1453" y="774763"/>
            <a:ext cx="8068259" cy="36434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752103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Tamar</dc:creator>
  <cp:lastModifiedBy>Tamar</cp:lastModifiedBy>
  <cp:revision>1</cp:revision>
  <cp:lastPrinted>2018-03-28T07:00:08Z</cp:lastPrinted>
  <dcterms:created xsi:type="dcterms:W3CDTF">2018-03-28T06:59:14Z</dcterms:created>
  <dcterms:modified xsi:type="dcterms:W3CDTF">2018-03-28T07:01:37Z</dcterms:modified>
</cp:coreProperties>
</file>